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19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13" Target="../media/image2.pn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0"/>
            <a:ext cx="11430000" cy="101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143000"/>
            <a:ext cx="11557000" cy="533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name="Picture 7" id="7"/>
          <p:cNvPicPr>
            <a:picLocks noChangeAspect="true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0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1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3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4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2" Target="../media/image4.png" Type="http://schemas.openxmlformats.org/officeDocument/2006/relationships/image"/></Relationships>
</file>

<file path=ppt/slides/_rels/slide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3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7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8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9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36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36:32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బెయారు కుమారుడైన బెల ఎదోములో రాజ్య పరిపాలన చేసెను. అతని ఊరి పేరు దిన్హాబా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36:33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బెల చనిపోయిన తరువాత బొస్రా వాడైన జెరహు కుమారుడగు యోబాబు అతనికి ప్రతిగా రాజాయెను.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36:34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యోబాబు చనిపోయిన తరువాత తేమనీయుల దేశస్థుడైన హుషాము అతనికి ప్రతిగా రాజాయెను.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36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36:35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హుషాము చనిపోయిన తరువాత మోయాబు దేశమందు మిద్యానును కొట్టివేసిన బదదు కుమారుడైన హదదు అతనికి ప్రతిగా రాజాయెను. అతని ఊరి పేరు అవీతు.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36:36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హదదు చనిపోయిన తరువాత మశ్రేకా వాడైన శవ్లూ అతనికి ప్రతిగా రాజాయెను.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36:37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శవ్లూ చనిపోయిన తరువాత నదీతీరమందలి రహెబోతు వాడైన షావూలు అతనికి ప్రతిగా రాజాయెను.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36:38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షావూలు చనిపోయిన తరువాత అక్బోరు కుమారుడైన బయల్‌హానాను అతనికి ప్రతిగా రాజాయెను.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36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36:39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అక్బోరు కుమారుడైన బయల్‌హానాను చనిపోయిన తరువాత హదరు అతనికి ప్రతిగా రాజాయెను. అతని ఊరి పేరు పాయు. అతని భార్య పేరు మహేతబేలు. ఆమె మేజాహాబు కుమార్తెయైన మత్రేదు కుమార్తె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36:40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వారివారి వంశముల ప్రకారము వారివారి స్థలములలో వారివారి పేరుల చొప్పున ఏశావు సంతానపు నాయకుల పేరులేవనగా తిమ్నా నాయకుడు అల్వా నాయకుడు యతేతు నాయకుడు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36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36:41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అహొలీబామా నాయకుడు ఏలా నాయకుడు పీనోను నాయకుడు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36:42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కనజు నాయకుడు తేమాను నాయకుడు మిబ్సారు నాయకుడు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36:43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మగ్దీయేలు నాయకుడు ఈరాము నాయకుడు. వీరు తమతమ స్వాస్థ్యమైన దేశమందు తమతమ నివాసస్థలముల ప్రకారము ఎదోము నాయకులు. ఏశావు ఎదోమీయులకు మూలపురుషుడు.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667000"/>
            <a:ext cx="11430000" cy="1270000"/>
          </a:xfrm>
        </p:spPr>
        <p:txBody>
          <a:bodyPr/>
          <a:lstStyle/>
          <a:p>
            <a:pPr algn="ctr"/>
            <a:r>
              <a:rPr b="true" lang="en-US" sz="5000">
                <a:solidFill>
                  <a:srgbClr val="FFFFFF"/>
                </a:solidFill>
                <a:cs typeface="Mandali"/>
              </a:rPr>
              <a:t>ఆదికాండము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304800" y="4064000"/>
            <a:ext cx="11430000" cy="2540000"/>
          </a:xfrm>
        </p:spPr>
        <p:txBody>
          <a:bodyPr/>
          <a:lstStyle>
            <a:lvl1pPr algn="ctr" indent="0" mar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algn="ctr" indent="0" marL="457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indent="0" marL="914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indent="0" marL="1371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indent="0" marL="182880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indent="0" marL="228600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indent="0" marL="2743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indent="0" marL="3200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indent="0" marL="3657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b="true" lang="en-US" sz="3000">
                <a:solidFill>
                  <a:srgbClr val="FFFFFF"/>
                </a:solidFill>
                <a:cs typeface="Mandali"/>
              </a:rPr>
              <a:t>అధ్యాయము 36
పరిశుద్ధ గ్రంధము
www.TeluguBibleStudy.com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0" y="127000"/>
            <a:ext cx="2540000" cy="2540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36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36:1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ఎదోమను ఏశావు వంశావళి ఇదే,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36:2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ఏశావు కనాను కుమార్తెలలో హిత్తీయుడైన ఏలోను కుమార్తెయగు ఆదాను, హివ్వీయుడైన సిబ్యోను కుమార్తెయైన అనా కుమార్తెయగు అహోలీబామాను,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36:3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ఇష్మాయేలు కుమార్తెయు నెబాయోతు సహోదరియునైన బాశెమతును పెండ్లియాడెను.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36:4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ఆదా ఏశావునకు ఎలీఫజును కనెను. బాశెమతు రగూయేలును కనెను.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36:5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అహోలీబామా యూషును యాలామును కోరహును కనెను. కనాను దేశములో ఏశావునకు పుట్టిన కుమారులు వీరే.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36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36:6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ఏశావు తన భార్యలను తన కుమారులను తన కుమార్తెలను తన యింటివారినందరిని తన మందలను తన సమస్త పశువులను తాను కనాను దేశములో సంపాదించిన ఆస్తి యావత్తును తీసికొని తన తమ్ముడైన యాకోబు ఎదుటనుండి మరియొక దేశమునకు వెళ్లిపోయెను;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36:7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వారు విస్తారమయిన సంపద గలవారు గనుక వారు కలిసి నివసింపలేక పోయిరి. వారి పశువులు విశేషమైయున్నందున వారు పరదేశులై యుండిన భూమి వారిని భరింపలేక పోయెను.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36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36:8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ఏశావు శేయీరు మన్యములో నివసించెను. ఏశావు అనగా ఎదోము.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36:9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శేయీరు మన్యములో నివసించిన ఎదోమీయుల తండ్రియైన ఏశావు వంశావళి ఇదే,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36:10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ఏశావు కుమారుల పేరులు ఇవే. ఏశావు భార్యయైన ఆదా కుమారుడగు ఎలీఫజును ఏశావు భార్యయైన బాశెమతు కుమారుడగు రగూయేలును.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36:11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ఎలీఫజు కుమారులు తేమాను ఓమారు సెపో గాతాము కనజు. తిమ్నా ఏశావు కుమారుడైన ఎలీఫజునకు ఉపపత్ని.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36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36:12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ఆమె ఎలీఫజుకు అమాలేకును కనెను. వీరు ఏశావు భార్యయైన ఆదా కుమారులు.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36:13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రగూయేలు కుమారులు నహతు జెరహు షమ్మా మిజ్జ; వీరు ఏశావు భార్యయైన బాశెమతు కుమారులు.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36:14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ఏశావు భార్యయు సిబ్యోను కుమార్తెయగు అనా కుమార్తెయునైన అహొలీబామా కుమారులు ఎవరనగా ఆమె ఏశావునకు కనిన యూషు యాలాము కోరహు.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36:15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ఏశావు కుమారులలో వీరు నాయకులు; ఏశావు ప్రథమ కుమారుడైన ఎలీఫజు కుమారులు, తేమాను నాయకుడు, ఓమారు నాయకుడు, సెపో నాయకుడు, కనజు నాయకుడు,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36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36:16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కోరహు నాయకుడు, గాతాము నాయకుడు, అమాలేకు నాయకుడు. వీరు ఎదోము దేశమందు ఎలీఫజు నాయకులు. వీరు ఆదా కుమారులు.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36:17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వీరు ఏశావు కుమారుడైన రగూయేలు కుమారులు, నహతు నాయకుడు జెరహు నాయకుడు షమ్మా నాయకుడు మిజ్జ నాయకుడు; వీరు ఎదోము దేశమందు రగూయేలు సంతానపు నాయకులు. వీరు ఏశావు భార్యయైన బాశెమతు కుమారులు.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36:18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వీరు ఏశావు భార్యయైన అహొలీబామా కుమారులు, యూషు నాయకుడు యగ్లాము నాయకుడు కోరహు నాయకుడు; వీరు అనా కుమార్తెయు ఏశావు భార్యయునైన అహొలీబామా పుత్రసంతానపు నాయకులు.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36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36:19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ఎదోమను ఏశావు కుమారులు వీరు. వారి వారి సంతానపు నాయకులు వీరు. 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36:20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 దేశ నివాసులైన హోరీయుడైన శేయీరు కుమారులు, లోతాను శోబాలు సిబ్యోను అనా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36:21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దిషోను ఏసెరు దీషాను. వీరు ఎదోము దేశమందు శేయీరు పుత్రులైన హోరీయుల నాయకులు.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36:22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లోతాను కుమారులు హోరీ హేమీము; లోతాను సహోదరి తిమ్నా 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36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36:23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శోబాలు కుమారులు అల్వాను మానహదు ఏబాలు షపో ఓనాము.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36:24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సిబ్యోను కుమారులు అయ్యా అనా; ఆ అనా తన తండ్రియైన సిబ్యోను గాడిదలను మేపుచుండి అరణ్యములో ఉష్ణధారలు కనుగొనినవాడు.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36:25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అనా సంతానము దిషోను అనా కుమార్తెయైన అహొలీబామా.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36:26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దిషోను కుమారులు హెవ్దూను ఎష్బాను ఇత్రాను కెరాను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36:27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ఏసెరు కుమారులు బిల్హాను జవాను అకాను.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36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36:28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దీషాను కుమారులు ఊజు అరాను.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36:29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హోరీయుల నాయకులు, లోతాను నాయకుడు శోబాలు నాయకుడు సిబ్యోను నాయకుడు అనా నాయకుడు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36:30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దిషోను నాయకుడు ఏసెరు నాయకుడు దీషాను నాయకుడు. శేయీరు దేశమందలి వారి నాయకుల చొప్పున వీరు హోరీయుల నాయకులు.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36:31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ఏ రాజైనను ఇశ్రాయేలీయుల మీద రాజ్య పరిపాలన చేయకమునుపు, ఎదోము దేశములో రాజ్య పరిపాలన చేసిన రాజులెవరనగా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creator>BIBLE Nestam</dc:creator>
  <dcterms:modified xsi:type="dcterms:W3CDTF">2011-08-01T06:04:30Z</dcterms:modified>
  <cp:revision>1</cp:revision>
</cp:coreProperties>
</file>